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"/>
  </p:notesMasterIdLst>
  <p:sldIdLst>
    <p:sldId id="384" r:id="rId2"/>
    <p:sldId id="385" r:id="rId3"/>
    <p:sldId id="383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2F0FDA-428D-421E-863D-BA5467662D31}">
          <p14:sldIdLst>
            <p14:sldId id="384"/>
            <p14:sldId id="385"/>
            <p14:sldId id="3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5BC"/>
    <a:srgbClr val="204288"/>
    <a:srgbClr val="DDEAF5"/>
    <a:srgbClr val="444444"/>
    <a:srgbClr val="ABD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>
      <p:cViewPr varScale="1">
        <p:scale>
          <a:sx n="161" d="100"/>
          <a:sy n="161" d="100"/>
        </p:scale>
        <p:origin x="1772" y="92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0B6AB-FC57-497D-92A5-48222C9239A5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DE1A6-7913-4C57-A77A-EF5294A582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32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809547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000" b="1">
                <a:solidFill>
                  <a:schemeClr val="tx2"/>
                </a:solidFill>
                <a:effectLst/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257553"/>
          </a:xfrm>
          <a:prstGeom prst="rect">
            <a:avLst/>
          </a:prstGeom>
          <a:noFill/>
          <a:ln>
            <a:noFill/>
          </a:ln>
        </p:spPr>
        <p:txBody>
          <a:bodyPr lIns="45720" rIns="45720"/>
          <a:lstStyle>
            <a:lvl1pPr marL="0" marR="64008" indent="0" algn="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79C47E-1206-449F-A70E-1E5BAFDE0781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Заголовок 8"/>
          <p:cNvSpPr txBox="1">
            <a:spLocks/>
          </p:cNvSpPr>
          <p:nvPr userDrawn="1"/>
        </p:nvSpPr>
        <p:spPr>
          <a:xfrm>
            <a:off x="1619672" y="115997"/>
            <a:ext cx="6990928" cy="636404"/>
          </a:xfrm>
          <a:prstGeom prst="rect">
            <a:avLst/>
          </a:prstGeom>
        </p:spPr>
        <p:txBody>
          <a:bodyPr vert="horz" anchor="ctr">
            <a:normAutofit fontScale="77500" lnSpcReduction="20000"/>
            <a:scene3d>
              <a:camera prst="orthographicFront"/>
              <a:lightRig rig="soft" dir="t"/>
            </a:scene3d>
            <a:sp3d prstMaterial="softEdge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extLst/>
          </a:lstStyle>
          <a:p>
            <a:r>
              <a:rPr kumimoji="0" lang="ru-RU" sz="2800" b="0" i="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Calibri" pitchFamily="34" charset="0"/>
                <a:ea typeface="+mj-ea"/>
                <a:cs typeface="Calibri" pitchFamily="34" charset="0"/>
              </a:rPr>
              <a:t>Федеральный исследовательский центр информационных и вычислительных технологий</a:t>
            </a:r>
            <a:endParaRPr lang="en-US" dirty="0">
              <a:ln>
                <a:noFill/>
              </a:ln>
              <a:solidFill>
                <a:srgbClr val="DDEAF5"/>
              </a:solidFill>
              <a:effectLst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328592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12160" y="6381328"/>
            <a:ext cx="2160240" cy="365760"/>
          </a:xfrm>
        </p:spPr>
        <p:txBody>
          <a:bodyPr/>
          <a:lstStyle>
            <a:lvl1pPr algn="ctr"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7B924A05-E42F-4A4F-88F2-56681B3BF922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720080" cy="365125"/>
          </a:xfrm>
        </p:spPr>
        <p:txBody>
          <a:bodyPr/>
          <a:lstStyle>
            <a:lvl1pPr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B625-C6D8-470B-83E1-D23505A2CCBB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1008112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2"/>
          </p:nvPr>
        </p:nvSpPr>
        <p:spPr>
          <a:xfrm>
            <a:off x="251520" y="2132856"/>
            <a:ext cx="8640960" cy="4176464"/>
          </a:xfrm>
          <a:prstGeom prst="rect">
            <a:avLst/>
          </a:prstGeom>
          <a:gradFill>
            <a:gsLst>
              <a:gs pos="0">
                <a:srgbClr val="1C75BC">
                  <a:alpha val="15000"/>
                </a:srgbClr>
              </a:gs>
              <a:gs pos="100000">
                <a:srgbClr val="1C75BC">
                  <a:alpha val="0"/>
                </a:srgb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/>
          <a:lstStyle>
            <a:lvl1pPr marL="365760" indent="-256032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"/>
              <a:defRPr sz="2400"/>
            </a:lvl1pPr>
            <a:lvl2pPr marL="621792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 3" panose="05040102010807070707" pitchFamily="18" charset="2"/>
              <a:buChar char=""/>
              <a:defRPr sz="2000"/>
            </a:lvl2pPr>
            <a:lvl3pPr marL="859536" indent="-228600">
              <a:spcBef>
                <a:spcPts val="0"/>
              </a:spcBef>
              <a:buClr>
                <a:srgbClr val="204288"/>
              </a:buClr>
              <a:buSzPct val="60000"/>
              <a:buFont typeface="Wingdings" panose="05000000000000000000" pitchFamily="2" charset="2"/>
              <a:buChar char="v"/>
              <a:defRPr sz="1800"/>
            </a:lvl3pPr>
            <a:lvl5pPr marL="1143000" indent="0">
              <a:buNone/>
              <a:defRPr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87198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12160" y="6381328"/>
            <a:ext cx="2160240" cy="365760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200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5E15B625-C6D8-470B-83E1-D23505A2CCBB}" type="datetime1">
              <a:rPr lang="ru-RU" smtClean="0"/>
              <a:pPr/>
              <a:t>27.05.2020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72400" y="6381328"/>
            <a:ext cx="7200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extLst/>
          </a:lstStyle>
          <a:p>
            <a:fld id="{182958EC-1776-48F5-B601-1B00100DEE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с одним вырезанным скругленным углом 15"/>
          <p:cNvSpPr/>
          <p:nvPr userDrawn="1"/>
        </p:nvSpPr>
        <p:spPr>
          <a:xfrm rot="10800000" flipH="1">
            <a:off x="1619672" y="119014"/>
            <a:ext cx="7524328" cy="635768"/>
          </a:xfrm>
          <a:prstGeom prst="snipRoundRect">
            <a:avLst>
              <a:gd name="adj1" fmla="val 0"/>
              <a:gd name="adj2" fmla="val 38545"/>
            </a:avLst>
          </a:prstGeom>
          <a:solidFill>
            <a:srgbClr val="204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619672" y="115997"/>
            <a:ext cx="6990928" cy="6364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5" y="-1"/>
            <a:ext cx="1507888" cy="752402"/>
          </a:xfrm>
          <a:prstGeom prst="rect">
            <a:avLst/>
          </a:prstGeom>
        </p:spPr>
      </p:pic>
      <p:sp>
        <p:nvSpPr>
          <p:cNvPr id="5" name="Прямоугольник 4"/>
          <p:cNvSpPr/>
          <p:nvPr userDrawn="1"/>
        </p:nvSpPr>
        <p:spPr>
          <a:xfrm flipV="1">
            <a:off x="1619672" y="-2"/>
            <a:ext cx="7524328" cy="97200"/>
          </a:xfrm>
          <a:prstGeom prst="rect">
            <a:avLst/>
          </a:prstGeom>
          <a:solidFill>
            <a:srgbClr val="1C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ln>
            <a:noFill/>
          </a:ln>
          <a:solidFill>
            <a:srgbClr val="DDEAF5"/>
          </a:solidFill>
          <a:effectLst/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  <a:extLst/>
    </p:titleStyle>
    <p:bodyStyle>
      <a:lvl1pPr marL="365760" marR="0" indent="-256032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rgbClr val="204288"/>
        </a:buClr>
        <a:buSzPct val="60000"/>
        <a:buFont typeface="Wingdings 3" panose="05040102010807070707" pitchFamily="18" charset="2"/>
        <a:buChar char=""/>
        <a:tabLst/>
        <a:defRPr kumimoji="0" sz="27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  <a:lvl2pPr marL="621792" marR="0" indent="-228600" algn="l" defTabSz="914400" rtl="0" eaLnBrk="1" fontAlgn="auto" latinLnBrk="0" hangingPunct="1">
        <a:lnSpc>
          <a:spcPct val="100000"/>
        </a:lnSpc>
        <a:spcBef>
          <a:spcPts val="324"/>
        </a:spcBef>
        <a:spcAft>
          <a:spcPts val="0"/>
        </a:spcAft>
        <a:buClr>
          <a:srgbClr val="2DA2BF"/>
        </a:buClr>
        <a:buSzTx/>
        <a:buFont typeface="Verdana"/>
        <a:buChar char="◦"/>
        <a:tabLst/>
        <a:defRPr kumimoji="0" sz="23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2pPr>
      <a:lvl3pPr marL="859536" marR="0" indent="-228600" algn="l" defTabSz="914400" rtl="0" eaLnBrk="1" fontAlgn="auto" latinLnBrk="0" hangingPunct="1">
        <a:lnSpc>
          <a:spcPct val="100000"/>
        </a:lnSpc>
        <a:spcBef>
          <a:spcPts val="350"/>
        </a:spcBef>
        <a:spcAft>
          <a:spcPts val="0"/>
        </a:spcAft>
        <a:buClr>
          <a:srgbClr val="DA1F28"/>
        </a:buClr>
        <a:buSzPct val="100000"/>
        <a:buFont typeface="Wingdings 2"/>
        <a:buChar char=""/>
        <a:tabLst/>
        <a:defRPr kumimoji="0" sz="21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13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0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958EC-1776-48F5-B601-1B00100DEE63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0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7544</TotalTime>
  <Words>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Calibri</vt:lpstr>
      <vt:lpstr>Lucida Sans Unicode</vt:lpstr>
      <vt:lpstr>Segoe UI Semibold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ref2</dc:creator>
  <cp:lastModifiedBy>root</cp:lastModifiedBy>
  <cp:revision>326</cp:revision>
  <cp:lastPrinted>2016-01-22T04:56:34Z</cp:lastPrinted>
  <dcterms:created xsi:type="dcterms:W3CDTF">2010-05-27T09:17:23Z</dcterms:created>
  <dcterms:modified xsi:type="dcterms:W3CDTF">2020-05-27T06:09:48Z</dcterms:modified>
</cp:coreProperties>
</file>